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77" r:id="rId5"/>
    <p:sldId id="259" r:id="rId6"/>
    <p:sldId id="270" r:id="rId7"/>
    <p:sldId id="260" r:id="rId8"/>
    <p:sldId id="273" r:id="rId9"/>
    <p:sldId id="261" r:id="rId10"/>
    <p:sldId id="274" r:id="rId11"/>
    <p:sldId id="262" r:id="rId12"/>
    <p:sldId id="269" r:id="rId13"/>
    <p:sldId id="263" r:id="rId14"/>
    <p:sldId id="275" r:id="rId15"/>
    <p:sldId id="278" r:id="rId16"/>
    <p:sldId id="279" r:id="rId17"/>
    <p:sldId id="280" r:id="rId18"/>
    <p:sldId id="281" r:id="rId19"/>
    <p:sldId id="282" r:id="rId20"/>
    <p:sldId id="264" r:id="rId21"/>
    <p:sldId id="276" r:id="rId22"/>
    <p:sldId id="265" r:id="rId23"/>
    <p:sldId id="266" r:id="rId24"/>
    <p:sldId id="267" r:id="rId25"/>
    <p:sldId id="26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2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3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9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70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72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72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2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70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5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3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8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9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5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6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4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8B39D9-2086-4A6C-A933-0F76401F7B0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D855B9-9048-438F-8FF9-E04048A8D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2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25DF-5C92-4BDB-9291-994CA1788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411480"/>
            <a:ext cx="8574622" cy="358478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Collaborate to Innovate: Building Interdisciplinary Partnerships for Academic Impact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E68E7-F768-4F29-8748-B128FE265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785968"/>
          </a:xfrm>
        </p:spPr>
        <p:txBody>
          <a:bodyPr>
            <a:normAutofit fontScale="92500" lnSpcReduction="2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Prof. Hauwa'u Evelyn Yusuf</a:t>
            </a:r>
            <a:b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Professor of Criminology and Gender Studies</a:t>
            </a:r>
            <a:b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Kaduna State University</a:t>
            </a:r>
            <a:endParaRPr lang="en-U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Date:</a:t>
            </a: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December 12</a:t>
            </a:r>
            <a:r>
              <a:rPr lang="en-US" sz="29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2024</a:t>
            </a:r>
            <a:endParaRPr lang="en-U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0113-1761-4953-9D4D-0381ACDA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CONTINUATION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432EE-E6E0-45D2-962B-EC7FB0E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Wider Academic and Societal Impact: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Collaboration enables research findings and innovations to have a broader application beyond the academic sphere. Interdisciplinary partnerships can have far-reaching effects on society.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bringing together different perspectives, interdisciplinary work can directly address the multifaceted nature of many societal issues.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1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F218-59D4-4A0F-8861-23D9FCAD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74813"/>
            <a:ext cx="10018713" cy="190948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Challenges of Interdisciplinary Collaboration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DAA86-5CE9-4CD7-8D1A-A5F4F44CB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Communication Barriers: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 academic disciplines use different terminologies and frameworks, which can create misunderstandings.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jargon used by professionals from different fields can hinder effective communication, creating silos.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Institutional and Structural Barriers: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universities have departmental silos that make cross-disciplinary collaborations difficult.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Policies and funding mechanisms may be designed in ways that prioritize traditional disciplines over collaborative approaches.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6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F5AA8-01BC-40D1-BA40-1752674F3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62318"/>
          </a:xfrm>
        </p:spPr>
        <p:txBody>
          <a:bodyPr/>
          <a:lstStyle/>
          <a:p>
            <a:r>
              <a:rPr lang="en-US" b="1" dirty="0"/>
              <a:t>CONTINUATION OF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9A26F-FB55-4272-B0E3-240A6B9DB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00200"/>
            <a:ext cx="10018713" cy="4894729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Conflicting Objectives and Expectations: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Disciplinary priorities may conflict, making it difficult to align goals, timelines, and outcomes.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 researchers may have different expectations about the scope and direction of the collaboration.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Addressing the Challenges: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 Communication: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Establishing common language and definitions upfront can reduce misunderstandings.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Shared Goals: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Collaborative partners should ensure alignment in objectives, goals, and expected outcomes before initiating projects.</a:t>
            </a:r>
            <a:endParaRPr lang="en-US" sz="2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Institutional Support: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Institutions must encourage interdisciplinary work through supportive policies, funding opportunities, and collaborative infrastructure.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31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479C-018A-4E86-88AF-A29225358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40340"/>
            <a:ext cx="10018713" cy="139849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Steps to Building Successful Interdisciplinary Partnerships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E0EDC-A6A4-4EFF-B28D-C0C5CC23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98495"/>
            <a:ext cx="10018713" cy="4625787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1: Identify Common Objectives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Collaboration should begin with a clear understanding of shared goals and objectives.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what success looks like from the perspective of each discipline involved.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2: Foster Open Communication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an environment of transparency where all parties feel comfortable sharing ideas, challenges, and successes.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 regular meetings and use collaborative tools like Google Docs or shared project management platforms.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16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038BF-13B4-44C7-A34C-C97449841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89212"/>
          </a:xfrm>
        </p:spPr>
        <p:txBody>
          <a:bodyPr/>
          <a:lstStyle/>
          <a:p>
            <a:r>
              <a:rPr lang="en-US" b="1" dirty="0"/>
              <a:t>CONTINUATION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654A-C357-4395-85B4-3FCFA1FA9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05319"/>
            <a:ext cx="10018713" cy="4545106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3: Establish Clear Roles and Responsibilities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Clearly define each team member’s role and responsibilities to avoid confusion and overlap.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Acknowledge each discipline’s contributions and ensure equitable participation.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4: Build Trust and Respect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Foster an inclusive environment where all partners value each other’s contributions.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Trust and mutual respect are essential for productive collaboration.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5: Leverage Institutional Resources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Utilize institutional funding, administrative support, and research resources to maximize the potential of the partnership.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2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6F7A-6025-4A41-900F-5E2D9FBE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81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Non-Academic Partners in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66F03-995A-4606-9DF1-F5A6261FF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45659"/>
            <a:ext cx="10018713" cy="416858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Broadening Perspectives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Non-academic partners bring practical knowledge, real-world experience, and diverse perspectives to academic research.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 involvement bridges the gap between theoretical insights and practical applications.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Expanding Impact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Collaborative efforts with industries, NGOs, policymakers, and communities can drive societal change beyond academic boundaries.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partnerships ensure that research addresses real-world problems effectively.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49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830-50B0-4E29-9BB5-70B6D2484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of Non-Academic Collaborations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CD1B2-343C-4DB1-B0E1-BC5F869A3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Health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Collaboration with NGOs and government health agencies to implement findings from academic research into public health programs.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Technology Development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Partnerships with tech companies to translate academic innovation into user-friendly applications or products.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Community-Based Research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 with local communities to co-create solutions for social or environmental challenges, ensuring inclusivity and relevance.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07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83A27-BD1C-4036-8B61-D7155E68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0265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Benefits of Partnering with Non-Academic Stakeholders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407EC-B3B4-4300-AD7F-92AB3429C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Real-World Relevance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Non-academic partners help ensure research outcomes are practical and actionable.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 to Resources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 often provide access to funding, data, or facilities unavailable within academic institutions.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 Visibility and Impact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Collaboration with non-academic entities enhances the visibility of research and its direct impact on society.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06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D462-E928-4BCA-AD24-30134C82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50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Challenges in Collaborating with Non-Academic Partners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690BC-15D8-4CFC-88A1-03B382259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35507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Differing Goals and Priorities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 and non-academic partners may have conflicting timelines or objectives.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Communication Gaps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Non-academic stakeholders may not be familiar with academic jargon, requiring simpler, clearer communication.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Navigating Ethical Considerations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Ensuring that partnerships uphold ethical standards, especially in areas like data sharing, confidentiality, and intellectual property rights.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60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8D391-54AD-4999-8B3F-3D97078A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21024"/>
            <a:ext cx="10018713" cy="1331259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Strategies for Successful Non-Academic Partnerships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22BF2-834F-47E0-B4FF-BD0E106DE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63271"/>
            <a:ext cx="10018713" cy="3827929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Engage Early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 non-academic partners from the project’s inception to ensure alignment of goals and expectations.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Foster Mutual Respect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the expertise and contributions of all partners, valuing both academic and non-academic insights equally.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Shared Objectives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 together to identify common goals and define success for all stakeholders involved.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Leverage Technology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digital tools to facilitate collaboration, monitor progress, and ensure seamless communication between all parties.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7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8AE05-A251-4CB2-ACA0-B15FBC1FA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A5DCF-C9E3-44C0-B9B5-AE1E9F508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endParaRPr lang="en-US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explore the critical role of interdisciplinary partnerships in driving academic innovation and the importance of collaborating with non-academic partners.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discuss strategies for overcoming challenges in collaboration and ensuring lasting impact in academic research and teaching.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highlight real-world examples of successful interdisciplinary partnerships and their broader societal benefits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7538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2A0A6-068A-442D-90B5-6A17DFE7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Successful Case Studies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E47A3-DDDE-4D27-8E34-D72667684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82588"/>
            <a:ext cx="10018713" cy="4518211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Study 1: Global Health Initiatives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multi-country health initiative addressing the Ebola outbreak, where medical professionals, sociologists, and political scientists collaborated to both control the epidemic and address social factors such as stigmatization.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Study 2: Environmental Sustainability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creation of green cities by urban planners, environmental scientists, and engineers, focusing on sustainable infrastructure, waste management, and renewable energy.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19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37375-E832-44DC-A066-C899E4E6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107576"/>
            <a:ext cx="10018713" cy="1438835"/>
          </a:xfrm>
        </p:spPr>
        <p:txBody>
          <a:bodyPr/>
          <a:lstStyle/>
          <a:p>
            <a:r>
              <a:rPr lang="en-US" b="1" dirty="0"/>
              <a:t>CONTINUATION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F2F72-BE72-4290-85F2-CA070F9CF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Study 3: Social Justice and Gender Equality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Collaborative work between criminologists, sociologists, and gender studies scholars to create policies that address gender-based violence in the criminal justice system.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: Gender Equality Partnership Grant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Takeaways: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Interdisciplinary collaboration often leads to solutions that would not be possible in a single-disciplinary context.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Collaboration between diverse fields enhances both the breadth and depth of academic research.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29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582E-0BC1-407B-AECE-BB963C0B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94129"/>
            <a:ext cx="10018713" cy="15464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Role of Technology in Fostering Collaboration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0C0D5-B8C3-4723-93F3-CB3F905FB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55694"/>
            <a:ext cx="10018713" cy="4666130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Tools for Collaboration: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Communication Platforms: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Zoom, Microsoft Teams, and Slack facilitate regular communication among collaborators.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Sharing and Collaboration: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Google Docs, Dropbox, and Mendeley allow for seamless sharing of resources and research findings.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Management Tools: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Platforms like Asana, Trello, or Monday.com help manage tasks and deadlines efficiently across teams.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Bridging Geographical Gaps: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Technology enables collaboration across borders, creating opportunities for international partnerships that were once limited by physical distance.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Enables real-time collaboration between researchers and scholars from different parts of the world.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02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8393D-7AEB-462A-BC6F-0E4EE9C6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07577"/>
            <a:ext cx="10018713" cy="139849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Fostering a Collaborative Culture in Academia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6AC36-B87A-44BA-9543-DD8023244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6071"/>
            <a:ext cx="10018713" cy="4271683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 Interdepartmental Initiatives: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Encourage universities to create programs or initiatives that allow faculty and students to engage in interdisciplinary research projects.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for Collaborative Grants: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Institutions can create funding opportunities specifically for interdisciplinary research, making it easier for scholars to pursue joint projects.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Engage Students in Collaborative Research: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students with opportunities to participate in interdisciplinary research projects, which will help them understand the value of collaboration early in their careers.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5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868E1-83AA-4317-A91E-7EE01740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21023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Conclusion &amp; Key Takeaways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3A06-C327-45DB-ABD3-35353BD3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64977"/>
            <a:ext cx="10018713" cy="3626224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 and Reward Collaborative Efforts: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Institutions should acknowledge and reward interdisciplinary work through funding, promotion, and professional development opportunities.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Key to Innovation: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Interdisciplinary collaboration is critical in solving the complex challenges of today’s world. By coming together across disciplines, we can create lasting academic and societal impact.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Thought: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“Collaboration fosters innovation, and innovation drives progress. Let’s collaborate to create a better future.”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to Action: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us continue to build bridges across disciplines, to innovate and create solutions that will shape the future of academia and society.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27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A92C0-8352-47F0-9A14-EA75FD56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Q&amp;A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6170-52FC-4696-8A09-E80C0B09F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Thank you for listening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would now like to open the floor for any questions, comments, or thoughts that you may have on how we can effectively collaborate to innovate in academic and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non – academic 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6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C4D3E-D070-4B75-9D51-AF670009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Overview of the Theme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AFA1-B40C-4537-9826-76B55F88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55695"/>
            <a:ext cx="10018713" cy="3935506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Theme Clarification: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Collaborate to Innovate: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central idea of collaboration is working together across academic disciplines and with non-academic partners to foster creative solutions, enhance research, and promote innovation.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Building Interdisciplinary Partnerships: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These partnerships require combining different fields of expertise to address complex societal, academic, and global issues.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2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87A5-63E3-4D2E-8B4F-C78C9C6B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Focus Areas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322B-4C66-4778-864B-20863697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collaboration in today’s academic landscape.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of interdisciplinary partnerships to create a deeper, more comprehensive impact.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ways in which collaborative efforts can drive innovation that transcends traditional academic boundaries.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significance of partnering with non-academic stakeholders to enrich academic projects and ensure practical applicability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0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83E78-79DC-4776-A982-017FB464E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349624"/>
            <a:ext cx="10018713" cy="172122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Importance of Collaboration in Academia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9C632-7FCF-45A3-926C-37B6E4D68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9141"/>
            <a:ext cx="10018713" cy="4410636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Collaboration Matters: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 Knowledge Sharing: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 allows for the exchange of knowledge, best practices, and innovative methodologies.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Bridging Knowledge Gaps: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Different academic disciplines bring unique insights to the table. Interdisciplinary work fosters a more comprehensive understanding of complex problems.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Enhancing Problem-Solving Capacity: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Many of today’s most pressing issues, such as climate change, public health, and social justice, require expertise from various disciplines.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1296-A47E-41F8-A5D5-0D058AEC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on Global and Local Challenges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91D71-6DAC-4014-8CD6-5230260B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Health: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Researchers from medicine, sociology, and economics working together can better understand and address health crises.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Climate Change: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combination of environmental science, engineering, and urban studies can lead to practical, innovative solutions for sustainability.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Justice: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Criminologists, gender studies scholars, and human rights advocates working together can tackle issues like systemic inequality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253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5B3F5-3337-4F29-B2A2-08C4994AB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Power of Interdisciplinary Partnerships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8BFAD-7C26-45F9-AE68-C58394E64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76719"/>
            <a:ext cx="10018713" cy="3814482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Interdisciplinary Collaboration?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Involves bringing together experts from multiple fields of study to solve complex problems.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Requires blending perspectives, methodologies, and approaches from various disciplines to generate innovative ideas and solutions.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36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D5A26-E0DB-455A-956F-A14480D0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39587"/>
            <a:ext cx="10018713" cy="981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of Successful Interdisciplinary Partnerships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23BB4-378C-4058-8F74-611404CAA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707340"/>
            <a:ext cx="10018713" cy="3124201"/>
          </a:xfrm>
        </p:spPr>
        <p:txBody>
          <a:bodyPr>
            <a:no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Health and Social Sciences: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Health professionals working with sociologists, psychologists, and urban planners to create policies that address both medical and social factors in health crises.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Technology and Education: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 between computer scientists, educators, and psychologists to develop educational technology that is both effective and accessible.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Sustainability: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Environmental scientists, economists, and engineers collaborating to design sustainable urban infrastructure solutions.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Gender Equality partnership: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is as a result of interdisciplinary partnership.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5619-5D8C-461E-B4B1-DD20C6E3F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123" y="228600"/>
            <a:ext cx="10018713" cy="16002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Benefits of Interdisciplinary Collaboration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B1F63-6787-4212-BE39-4392AA288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28801"/>
            <a:ext cx="10018713" cy="4800600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Expanded Knowledge Base: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Engaging with different academic disciplines provides a broader knowledge base, encouraging creative and diverse problem-solving.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Researchers from various fields bring different tools and methodologies that enrich the research process.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Enhanced Innovation and Creativity: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Collaborating across disciplines fosters new ways of thinking and allows for the development of novel ideas that would not be possible within a single discipline.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convergence of different approaches often leads to breakthrough innovations.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2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88</TotalTime>
  <Words>1808</Words>
  <Application>Microsoft Office PowerPoint</Application>
  <PresentationFormat>Widescreen</PresentationFormat>
  <Paragraphs>153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Symbol</vt:lpstr>
      <vt:lpstr>Times New Roman</vt:lpstr>
      <vt:lpstr>Parallax</vt:lpstr>
      <vt:lpstr>Collaborate to Innovate: Building Interdisciplinary Partnerships for Academic Impact</vt:lpstr>
      <vt:lpstr>Objectives</vt:lpstr>
      <vt:lpstr>Overview of the Theme </vt:lpstr>
      <vt:lpstr>Key Focus Areas</vt:lpstr>
      <vt:lpstr>The Importance of Collaboration in Academia</vt:lpstr>
      <vt:lpstr>Impact on Global and Local Challenges</vt:lpstr>
      <vt:lpstr>The Power of Interdisciplinary Partnerships </vt:lpstr>
      <vt:lpstr>Examples of Successful Interdisciplinary Partnerships  </vt:lpstr>
      <vt:lpstr>The Benefits of Interdisciplinary Collaboration</vt:lpstr>
      <vt:lpstr>CONTINUATION </vt:lpstr>
      <vt:lpstr>The Challenges of Interdisciplinary Collaboration</vt:lpstr>
      <vt:lpstr>CONTINUATION OF CHALLENGES</vt:lpstr>
      <vt:lpstr>Steps to Building Successful Interdisciplinary Partnerships</vt:lpstr>
      <vt:lpstr>CONTINUATION</vt:lpstr>
      <vt:lpstr>The Role of Non-Academic Partners in Collaboration</vt:lpstr>
      <vt:lpstr>Examples of Non-Academic Collaborations </vt:lpstr>
      <vt:lpstr>Benefits of Partnering with Non-Academic Stakeholders</vt:lpstr>
      <vt:lpstr>Challenges in Collaborating with Non-Academic Partners</vt:lpstr>
      <vt:lpstr>Strategies for Successful Non-Academic Partnerships</vt:lpstr>
      <vt:lpstr>Successful Case Studies</vt:lpstr>
      <vt:lpstr>CONTINUATION</vt:lpstr>
      <vt:lpstr>The Role of Technology in Fostering Collaboration </vt:lpstr>
      <vt:lpstr>Fostering a Collaborative Culture in Academia </vt:lpstr>
      <vt:lpstr>Conclusion &amp; Key Takeaways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Collaborate to Innovate: Building Interdisciplinary Partnerships for Academic Impact</dc:title>
  <dc:creator>hp</dc:creator>
  <cp:lastModifiedBy>hp</cp:lastModifiedBy>
  <cp:revision>12</cp:revision>
  <dcterms:created xsi:type="dcterms:W3CDTF">2024-12-04T00:09:01Z</dcterms:created>
  <dcterms:modified xsi:type="dcterms:W3CDTF">2024-12-11T17:48:35Z</dcterms:modified>
</cp:coreProperties>
</file>